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76" r:id="rId9"/>
    <p:sldId id="277" r:id="rId10"/>
    <p:sldId id="262" r:id="rId11"/>
    <p:sldId id="278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A955C9-A705-C24C-9046-191F0D00CDF7}" v="2" dt="2026-04-09T20:47:03.5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08"/>
    <p:restoredTop sz="94640"/>
  </p:normalViewPr>
  <p:slideViewPr>
    <p:cSldViewPr snapToGrid="0">
      <p:cViewPr varScale="1">
        <p:scale>
          <a:sx n="106" d="100"/>
          <a:sy n="106" d="100"/>
        </p:scale>
        <p:origin x="20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modMainMaster">
      <pc:chgData name="Hanne Liv Gryting" userId="d55e2bfa-772b-47b3-a105-54a9f5c6fbde" providerId="ADAL" clId="{F047557D-4E65-51B3-8759-A83AB81584A5}" dt="2026-04-09T20:47:03.578" v="55"/>
      <pc:docMkLst>
        <pc:docMk/>
      </pc:docMkLst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21:25.095" v="54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21:23.405" v="53"/>
          <ac:picMkLst>
            <pc:docMk/>
            <pc:sldMk cId="2433374918" sldId="257"/>
            <ac:picMk id="2" creationId="{9470D3B6-6E6F-DBAC-03C4-8D1E07FDA19E}"/>
          </ac:picMkLst>
        </pc:picChg>
        <pc:picChg chg="add del mod">
          <ac:chgData name="Hanne Liv Gryting" userId="d55e2bfa-772b-47b3-a105-54a9f5c6fbde" providerId="ADAL" clId="{F047557D-4E65-51B3-8759-A83AB81584A5}" dt="2026-04-09T20:21:25.095" v="54" actId="478"/>
          <ac:picMkLst>
            <pc:docMk/>
            <pc:sldMk cId="2433374918" sldId="257"/>
            <ac:picMk id="3" creationId="{F2B98BD3-3CC2-ECE8-2D27-BDA6F1D00068}"/>
          </ac:picMkLst>
        </pc:picChg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961175811" sldId="260"/>
        </pc:sldMkLst>
      </pc:sldChg>
      <pc:sldChg chg="modSp">
        <pc:chgData name="Hanne Liv Gryting" userId="d55e2bfa-772b-47b3-a105-54a9f5c6fbde" providerId="ADAL" clId="{F047557D-4E65-51B3-8759-A83AB81584A5}" dt="2026-04-09T20:47:03.578" v="55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09T20:47:03.578" v="55"/>
          <ac:spMkLst>
            <pc:docMk/>
            <pc:sldMk cId="830559130" sldId="262"/>
            <ac:spMk id="2" creationId="{9FF986F0-11D8-2617-B18F-EF2B9CEA7E28}"/>
          </ac:spMkLst>
        </pc:spChg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791775924" sldId="263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891369840" sldId="264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1647686846" sldId="265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20:11:12.061" v="14" actId="2696"/>
        <pc:sldMkLst>
          <pc:docMk/>
          <pc:sldMk cId="1205764626" sldId="275"/>
        </pc:sldMkLst>
      </pc:sldChg>
      <pc:sldChg chg="new">
        <pc:chgData name="Hanne Liv Gryting" userId="d55e2bfa-772b-47b3-a105-54a9f5c6fbde" providerId="ADAL" clId="{F047557D-4E65-51B3-8759-A83AB81584A5}" dt="2026-04-09T20:10:51.959" v="11" actId="680"/>
        <pc:sldMkLst>
          <pc:docMk/>
          <pc:sldMk cId="1442862542" sldId="276"/>
        </pc:sldMkLst>
      </pc:sldChg>
      <pc:sldChg chg="new">
        <pc:chgData name="Hanne Liv Gryting" userId="d55e2bfa-772b-47b3-a105-54a9f5c6fbde" providerId="ADAL" clId="{F047557D-4E65-51B3-8759-A83AB81584A5}" dt="2026-04-09T20:10:57.804" v="12" actId="680"/>
        <pc:sldMkLst>
          <pc:docMk/>
          <pc:sldMk cId="1915752960" sldId="277"/>
        </pc:sldMkLst>
      </pc:sldChg>
      <pc:sldChg chg="new">
        <pc:chgData name="Hanne Liv Gryting" userId="d55e2bfa-772b-47b3-a105-54a9f5c6fbde" providerId="ADAL" clId="{F047557D-4E65-51B3-8759-A83AB81584A5}" dt="2026-04-09T20:11:04.010" v="13" actId="680"/>
        <pc:sldMkLst>
          <pc:docMk/>
          <pc:sldMk cId="962320092" sldId="278"/>
        </pc:sldMkLst>
      </pc:sldChg>
      <pc:sldMasterChg chg="modSldLayout">
        <pc:chgData name="Hanne Liv Gryting" userId="d55e2bfa-772b-47b3-a105-54a9f5c6fbde" providerId="ADAL" clId="{F047557D-4E65-51B3-8759-A83AB81584A5}" dt="2026-04-09T20:10:40.269" v="10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20:10:40.269" v="10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20:10:09.903" v="1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20:10:40.269" v="10" actId="14100"/>
            <ac:picMkLst>
              <pc:docMk/>
              <pc:sldMasterMk cId="3838146109" sldId="2147483648"/>
              <pc:sldLayoutMk cId="53344019" sldId="2147483696"/>
              <ac:picMk id="4" creationId="{930D0F38-8B2B-2D0C-1EAA-A9DA67578CE7}"/>
            </ac:picMkLst>
          </pc:picChg>
          <pc:picChg chg="del">
            <ac:chgData name="Hanne Liv Gryting" userId="d55e2bfa-772b-47b3-a105-54a9f5c6fbde" providerId="ADAL" clId="{F047557D-4E65-51B3-8759-A83AB81584A5}" dt="2026-04-09T20:10:08.280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20:10:11.412" v="2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20:10:13.057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09T20:10:14.331" v="5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930D0F38-8B2B-2D0C-1EAA-A9DA67578C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5FCC6CCE-BDE7-A41D-E2C3-5D42BEF2AF0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BADE607B-2A81-0E3B-B4BC-AE2559D9F2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639771C5-F306-0C9B-67A3-0665D5C2DD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316D173A-C595-8A88-07AD-192B73E4B8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02688749-258B-FA0D-65A9-1E12E501EC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DB2D4F30-9019-1F61-A92B-E420D62D5D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E64D6072-E1A5-2957-DD0A-71E1A3D0D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3463F3F9-503F-F165-5401-0D0442458A0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5BB0A261-3F7B-D6F3-81BB-D964A27F84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8C3B226C-AE84-CF55-0D8B-F8298A9874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F8EB0F29-2BDF-F4BB-421A-129BBC4F79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0EF09123-925D-0824-F069-893D999381C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637CB675-E6C6-554C-88EE-58B1FD81BA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8" name="Bilde 17">
            <a:extLst>
              <a:ext uri="{FF2B5EF4-FFF2-40B4-BE49-F238E27FC236}">
                <a16:creationId xmlns:a16="http://schemas.microsoft.com/office/drawing/2014/main" id="{987940A8-DB84-BB8D-60EC-0BBC4110961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C063842C-A689-E320-99C5-64BB061F16F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D1FFA90F-ECA3-BE6A-D1C9-2D3638BCE7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92DDD481-B35F-318D-8FB5-1FC551020F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3667DE08-A4E0-8D3B-F910-D114B4EF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90263F11-D628-3B01-7274-EEDE2FCB45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8" name="Bilde 17">
            <a:extLst>
              <a:ext uri="{FF2B5EF4-FFF2-40B4-BE49-F238E27FC236}">
                <a16:creationId xmlns:a16="http://schemas.microsoft.com/office/drawing/2014/main" id="{2ED72330-E466-B198-54DF-AA2619CB37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:a16="http://schemas.microsoft.com/office/drawing/2014/main" id="{A8F8C9C7-0172-7CF8-46FF-62C7C1238D0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305" y="5648702"/>
            <a:ext cx="2025080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BC397369-8160-E3AE-06DF-4529F2D8806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AC75AE65-2E5D-1E69-A900-F6B82A2C1A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72"/>
            <a:ext cx="2024724" cy="8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6D9B6E38-5BE3-F4AC-8E22-EEE9B64B9D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72"/>
            <a:ext cx="2024724" cy="8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4" name="Bilde 13">
            <a:extLst>
              <a:ext uri="{FF2B5EF4-FFF2-40B4-BE49-F238E27FC236}">
                <a16:creationId xmlns:a16="http://schemas.microsoft.com/office/drawing/2014/main" id="{90F9A1D7-4623-4DFC-4233-09F837CE462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625" y="0"/>
            <a:ext cx="2025080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075C3FE-FD0B-7EDE-EC02-848077D2A3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058187B-E3F3-358A-B8CE-6B834E5281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42862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1942F40-1565-3752-6CDC-0832075E3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517D4BC-492D-9B58-C916-C9AD2357B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C24AAE01-18BC-C88C-B0DC-7D93201F97A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15752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A3FB101-B85B-CE3C-5D58-3653934829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60A20AE-ADBC-8577-AC85-F55991228A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62320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470D3B6-6E6F-DBAC-03C4-8D1E07FDA19E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Props1.xml><?xml version="1.0" encoding="utf-8"?>
<ds:datastoreItem xmlns:ds="http://schemas.openxmlformats.org/officeDocument/2006/customXml" ds:itemID="{04937F96-E088-4A5E-A15B-B5D9C864A5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F820DB3-AEC8-4FA6-AAB8-0A3774A21E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04D12C1-7CF5-4B73-92DC-6FD8CD00C04C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7f71b5f3-c6b4-4442-86ee-8130fab3113a"/>
    <ds:schemaRef ds:uri="http://schemas.microsoft.com/office/infopath/2007/PartnerControls"/>
    <ds:schemaRef ds:uri="30a71399-637f-4a89-8bae-72aa2dedfa27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1953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25</cp:revision>
  <dcterms:created xsi:type="dcterms:W3CDTF">2025-09-10T11:13:11Z</dcterms:created>
  <dcterms:modified xsi:type="dcterms:W3CDTF">2026-04-09T20:47:04Z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